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912" y="-178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15/5/2021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THEROS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ΑΝΩΝΥΜΗ ΕΤΑΙΡΕΙΑ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αναβάθμιση των πολύ μικρών, μικρών και μεσαίων επιχειρήσεων.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38.451,15€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19.125,58€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κ.α.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Ψηφιακές Υπηρεσίες (ψηφιακή διαφήμιση, πιστοποίηση ψηφιακής πολιτικής ασφάλειας, καταχώρηση και μεταφορά δεδομένων κ.α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189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sikiaridi</cp:lastModifiedBy>
  <cp:revision>46</cp:revision>
  <dcterms:created xsi:type="dcterms:W3CDTF">2018-02-13T12:16:57Z</dcterms:created>
  <dcterms:modified xsi:type="dcterms:W3CDTF">2021-05-15T04:57:17Z</dcterms:modified>
</cp:coreProperties>
</file>